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ms-powerpoint.slideshow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8" r:id="rId2"/>
    <p:sldId id="256" r:id="rId3"/>
    <p:sldId id="259" r:id="rId4"/>
    <p:sldId id="257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6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AEA1"/>
    <a:srgbClr val="FFCCCC"/>
    <a:srgbClr val="F5862B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43" autoAdjust="0"/>
  </p:normalViewPr>
  <p:slideViewPr>
    <p:cSldViewPr>
      <p:cViewPr varScale="1">
        <p:scale>
          <a:sx n="111" d="100"/>
          <a:sy n="111" d="100"/>
        </p:scale>
        <p:origin x="-102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CDB85-FAC0-4474-A67A-07CDD60D961D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51E81E-9921-4DF8-933F-CD9ED94C18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7750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1E81E-9921-4DF8-933F-CD9ED94C181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1736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1E81E-9921-4DF8-933F-CD9ED94C181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1736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1E81E-9921-4DF8-933F-CD9ED94C181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1736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1E81E-9921-4DF8-933F-CD9ED94C181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1736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1E81E-9921-4DF8-933F-CD9ED94C181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1736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1E81E-9921-4DF8-933F-CD9ED94C181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1736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1E81E-9921-4DF8-933F-CD9ED94C181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1736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1E81E-9921-4DF8-933F-CD9ED94C181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1736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1E81E-9921-4DF8-933F-CD9ED94C181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1736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1E81E-9921-4DF8-933F-CD9ED94C181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1736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1E81E-9921-4DF8-933F-CD9ED94C181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1736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1E81E-9921-4DF8-933F-CD9ED94C181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1736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1E81E-9921-4DF8-933F-CD9ED94C181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1736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1E81E-9921-4DF8-933F-CD9ED94C181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1736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1E81E-9921-4DF8-933F-CD9ED94C181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173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B4C71EC6-210F-42DE-9C53-41977AD35B3D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0.png"/><Relationship Id="rId18" Type="http://schemas.openxmlformats.org/officeDocument/2006/relationships/image" Target="../media/image13.png"/><Relationship Id="rId3" Type="http://schemas.openxmlformats.org/officeDocument/2006/relationships/audio" Target="../media/audio1.wav"/><Relationship Id="rId21" Type="http://schemas.microsoft.com/office/2007/relationships/hdphoto" Target="../media/hdphoto7.wdp"/><Relationship Id="rId7" Type="http://schemas.openxmlformats.org/officeDocument/2006/relationships/image" Target="../media/image7.png"/><Relationship Id="rId12" Type="http://schemas.microsoft.com/office/2007/relationships/hdphoto" Target="../media/hdphoto3.wdp"/><Relationship Id="rId17" Type="http://schemas.microsoft.com/office/2007/relationships/hdphoto" Target="../media/hdphoto5.wdp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pn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openxmlformats.org/officeDocument/2006/relationships/image" Target="../media/image5.png"/><Relationship Id="rId15" Type="http://schemas.openxmlformats.org/officeDocument/2006/relationships/image" Target="../media/image11.png"/><Relationship Id="rId23" Type="http://schemas.microsoft.com/office/2007/relationships/hdphoto" Target="../media/hdphoto8.wdp"/><Relationship Id="rId10" Type="http://schemas.microsoft.com/office/2007/relationships/hdphoto" Target="../media/hdphoto2.wdp"/><Relationship Id="rId19" Type="http://schemas.microsoft.com/office/2007/relationships/hdphoto" Target="../media/hdphoto6.wdp"/><Relationship Id="rId4" Type="http://schemas.openxmlformats.org/officeDocument/2006/relationships/image" Target="../media/image4.jpg"/><Relationship Id="rId9" Type="http://schemas.openxmlformats.org/officeDocument/2006/relationships/image" Target="../media/image8.png"/><Relationship Id="rId14" Type="http://schemas.microsoft.com/office/2007/relationships/hdphoto" Target="../media/hdphoto4.wdp"/><Relationship Id="rId22" Type="http://schemas.openxmlformats.org/officeDocument/2006/relationships/image" Target="../media/image15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microsoft.com/office/2007/relationships/hdphoto" Target="../media/hdphoto13.wdp"/><Relationship Id="rId18" Type="http://schemas.openxmlformats.org/officeDocument/2006/relationships/image" Target="../media/image19.png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20.png"/><Relationship Id="rId7" Type="http://schemas.openxmlformats.org/officeDocument/2006/relationships/image" Target="../media/image4.jpg"/><Relationship Id="rId12" Type="http://schemas.openxmlformats.org/officeDocument/2006/relationships/image" Target="../media/image22.png"/><Relationship Id="rId17" Type="http://schemas.microsoft.com/office/2007/relationships/hdphoto" Target="../media/hdphoto15.wdp"/><Relationship Id="rId25" Type="http://schemas.openxmlformats.org/officeDocument/2006/relationships/image" Target="../media/image26.png"/><Relationship Id="rId2" Type="http://schemas.openxmlformats.org/officeDocument/2006/relationships/audio" Target="../media/media1.mp3"/><Relationship Id="rId16" Type="http://schemas.openxmlformats.org/officeDocument/2006/relationships/image" Target="../media/image24.png"/><Relationship Id="rId20" Type="http://schemas.openxmlformats.org/officeDocument/2006/relationships/image" Target="../media/image17.png"/><Relationship Id="rId1" Type="http://schemas.microsoft.com/office/2007/relationships/media" Target="../media/media1.mp3"/><Relationship Id="rId6" Type="http://schemas.openxmlformats.org/officeDocument/2006/relationships/audio" Target="../media/audio3.wav"/><Relationship Id="rId11" Type="http://schemas.microsoft.com/office/2007/relationships/hdphoto" Target="../media/hdphoto10.wdp"/><Relationship Id="rId24" Type="http://schemas.microsoft.com/office/2007/relationships/hdphoto" Target="../media/hdphoto12.wdp"/><Relationship Id="rId5" Type="http://schemas.openxmlformats.org/officeDocument/2006/relationships/audio" Target="../media/audio2.wav"/><Relationship Id="rId15" Type="http://schemas.microsoft.com/office/2007/relationships/hdphoto" Target="../media/hdphoto16.wdp"/><Relationship Id="rId23" Type="http://schemas.openxmlformats.org/officeDocument/2006/relationships/image" Target="../media/image21.png"/><Relationship Id="rId10" Type="http://schemas.openxmlformats.org/officeDocument/2006/relationships/image" Target="../media/image18.png"/><Relationship Id="rId19" Type="http://schemas.microsoft.com/office/2007/relationships/hdphoto" Target="../media/hdphoto9.wdp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25.png"/><Relationship Id="rId14" Type="http://schemas.openxmlformats.org/officeDocument/2006/relationships/image" Target="../media/image27.png"/><Relationship Id="rId22" Type="http://schemas.microsoft.com/office/2007/relationships/hdphoto" Target="../media/hdphoto11.wdp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0.png"/><Relationship Id="rId18" Type="http://schemas.openxmlformats.org/officeDocument/2006/relationships/image" Target="../media/image13.png"/><Relationship Id="rId3" Type="http://schemas.openxmlformats.org/officeDocument/2006/relationships/audio" Target="../media/audio1.wav"/><Relationship Id="rId21" Type="http://schemas.microsoft.com/office/2007/relationships/hdphoto" Target="../media/hdphoto7.wdp"/><Relationship Id="rId7" Type="http://schemas.openxmlformats.org/officeDocument/2006/relationships/image" Target="../media/image7.png"/><Relationship Id="rId12" Type="http://schemas.microsoft.com/office/2007/relationships/hdphoto" Target="../media/hdphoto3.wdp"/><Relationship Id="rId17" Type="http://schemas.microsoft.com/office/2007/relationships/hdphoto" Target="../media/hdphoto5.wdp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2.pn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openxmlformats.org/officeDocument/2006/relationships/image" Target="../media/image5.png"/><Relationship Id="rId15" Type="http://schemas.openxmlformats.org/officeDocument/2006/relationships/image" Target="../media/image11.png"/><Relationship Id="rId10" Type="http://schemas.microsoft.com/office/2007/relationships/hdphoto" Target="../media/hdphoto2.wdp"/><Relationship Id="rId19" Type="http://schemas.microsoft.com/office/2007/relationships/hdphoto" Target="../media/hdphoto6.wdp"/><Relationship Id="rId4" Type="http://schemas.openxmlformats.org/officeDocument/2006/relationships/image" Target="../media/image4.jpg"/><Relationship Id="rId9" Type="http://schemas.openxmlformats.org/officeDocument/2006/relationships/image" Target="../media/image8.png"/><Relationship Id="rId1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7.png"/><Relationship Id="rId18" Type="http://schemas.microsoft.com/office/2007/relationships/hdphoto" Target="../media/hdphoto9.wdp"/><Relationship Id="rId3" Type="http://schemas.openxmlformats.org/officeDocument/2006/relationships/slideLayout" Target="../slideLayouts/slideLayout7.xml"/><Relationship Id="rId21" Type="http://schemas.microsoft.com/office/2007/relationships/hdphoto" Target="../media/hdphoto11.wdp"/><Relationship Id="rId7" Type="http://schemas.openxmlformats.org/officeDocument/2006/relationships/image" Target="../media/image4.jpg"/><Relationship Id="rId12" Type="http://schemas.microsoft.com/office/2007/relationships/hdphoto" Target="../media/hdphoto13.wdp"/><Relationship Id="rId17" Type="http://schemas.openxmlformats.org/officeDocument/2006/relationships/image" Target="../media/image19.png"/><Relationship Id="rId25" Type="http://schemas.openxmlformats.org/officeDocument/2006/relationships/image" Target="../media/image26.png"/><Relationship Id="rId2" Type="http://schemas.openxmlformats.org/officeDocument/2006/relationships/audio" Target="../media/media1.mp3"/><Relationship Id="rId16" Type="http://schemas.microsoft.com/office/2007/relationships/hdphoto" Target="../media/hdphoto15.wdp"/><Relationship Id="rId20" Type="http://schemas.openxmlformats.org/officeDocument/2006/relationships/image" Target="../media/image20.png"/><Relationship Id="rId1" Type="http://schemas.microsoft.com/office/2007/relationships/media" Target="../media/media1.mp3"/><Relationship Id="rId6" Type="http://schemas.openxmlformats.org/officeDocument/2006/relationships/audio" Target="../media/audio3.wav"/><Relationship Id="rId11" Type="http://schemas.openxmlformats.org/officeDocument/2006/relationships/image" Target="../media/image22.png"/><Relationship Id="rId24" Type="http://schemas.openxmlformats.org/officeDocument/2006/relationships/image" Target="../media/image16.png"/><Relationship Id="rId5" Type="http://schemas.openxmlformats.org/officeDocument/2006/relationships/audio" Target="../media/audio2.wav"/><Relationship Id="rId15" Type="http://schemas.openxmlformats.org/officeDocument/2006/relationships/image" Target="../media/image24.png"/><Relationship Id="rId23" Type="http://schemas.microsoft.com/office/2007/relationships/hdphoto" Target="../media/hdphoto12.wdp"/><Relationship Id="rId10" Type="http://schemas.microsoft.com/office/2007/relationships/hdphoto" Target="../media/hdphoto10.wdp"/><Relationship Id="rId19" Type="http://schemas.openxmlformats.org/officeDocument/2006/relationships/image" Target="../media/image17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18.png"/><Relationship Id="rId14" Type="http://schemas.microsoft.com/office/2007/relationships/hdphoto" Target="../media/hdphoto16.wdp"/><Relationship Id="rId22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0.png"/><Relationship Id="rId18" Type="http://schemas.openxmlformats.org/officeDocument/2006/relationships/image" Target="../media/image13.png"/><Relationship Id="rId3" Type="http://schemas.openxmlformats.org/officeDocument/2006/relationships/audio" Target="../media/audio1.wav"/><Relationship Id="rId21" Type="http://schemas.microsoft.com/office/2007/relationships/hdphoto" Target="../media/hdphoto7.wdp"/><Relationship Id="rId7" Type="http://schemas.openxmlformats.org/officeDocument/2006/relationships/image" Target="../media/image7.png"/><Relationship Id="rId12" Type="http://schemas.microsoft.com/office/2007/relationships/hdphoto" Target="../media/hdphoto3.wdp"/><Relationship Id="rId17" Type="http://schemas.microsoft.com/office/2007/relationships/hdphoto" Target="../media/hdphoto5.wdp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2.pn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openxmlformats.org/officeDocument/2006/relationships/image" Target="../media/image5.png"/><Relationship Id="rId15" Type="http://schemas.openxmlformats.org/officeDocument/2006/relationships/image" Target="../media/image11.png"/><Relationship Id="rId10" Type="http://schemas.microsoft.com/office/2007/relationships/hdphoto" Target="../media/hdphoto2.wdp"/><Relationship Id="rId19" Type="http://schemas.microsoft.com/office/2007/relationships/hdphoto" Target="../media/hdphoto6.wdp"/><Relationship Id="rId4" Type="http://schemas.openxmlformats.org/officeDocument/2006/relationships/image" Target="../media/image4.jpg"/><Relationship Id="rId9" Type="http://schemas.openxmlformats.org/officeDocument/2006/relationships/image" Target="../media/image8.png"/><Relationship Id="rId14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9.png"/><Relationship Id="rId18" Type="http://schemas.openxmlformats.org/officeDocument/2006/relationships/image" Target="../media/image22.png"/><Relationship Id="rId3" Type="http://schemas.openxmlformats.org/officeDocument/2006/relationships/slideLayout" Target="../slideLayouts/slideLayout7.xml"/><Relationship Id="rId21" Type="http://schemas.microsoft.com/office/2007/relationships/hdphoto" Target="../media/hdphoto14.wdp"/><Relationship Id="rId7" Type="http://schemas.openxmlformats.org/officeDocument/2006/relationships/image" Target="../media/image4.jpg"/><Relationship Id="rId12" Type="http://schemas.microsoft.com/office/2007/relationships/hdphoto" Target="../media/hdphoto10.wdp"/><Relationship Id="rId17" Type="http://schemas.microsoft.com/office/2007/relationships/hdphoto" Target="../media/hdphoto12.wdp"/><Relationship Id="rId25" Type="http://schemas.openxmlformats.org/officeDocument/2006/relationships/image" Target="../media/image26.png"/><Relationship Id="rId2" Type="http://schemas.openxmlformats.org/officeDocument/2006/relationships/audio" Target="../media/media1.mp3"/><Relationship Id="rId16" Type="http://schemas.openxmlformats.org/officeDocument/2006/relationships/image" Target="../media/image21.png"/><Relationship Id="rId20" Type="http://schemas.openxmlformats.org/officeDocument/2006/relationships/image" Target="../media/image23.png"/><Relationship Id="rId1" Type="http://schemas.microsoft.com/office/2007/relationships/media" Target="../media/media1.mp3"/><Relationship Id="rId6" Type="http://schemas.openxmlformats.org/officeDocument/2006/relationships/audio" Target="../media/audio3.wav"/><Relationship Id="rId11" Type="http://schemas.openxmlformats.org/officeDocument/2006/relationships/image" Target="../media/image18.png"/><Relationship Id="rId24" Type="http://schemas.openxmlformats.org/officeDocument/2006/relationships/image" Target="../media/image25.png"/><Relationship Id="rId5" Type="http://schemas.openxmlformats.org/officeDocument/2006/relationships/audio" Target="../media/audio2.wav"/><Relationship Id="rId15" Type="http://schemas.microsoft.com/office/2007/relationships/hdphoto" Target="../media/hdphoto11.wdp"/><Relationship Id="rId23" Type="http://schemas.microsoft.com/office/2007/relationships/hdphoto" Target="../media/hdphoto15.wdp"/><Relationship Id="rId10" Type="http://schemas.microsoft.com/office/2007/relationships/hdphoto" Target="../media/hdphoto9.wdp"/><Relationship Id="rId19" Type="http://schemas.microsoft.com/office/2007/relationships/hdphoto" Target="../media/hdphoto13.wdp"/><Relationship Id="rId4" Type="http://schemas.openxmlformats.org/officeDocument/2006/relationships/notesSlide" Target="../notesSlides/notesSlide14.xml"/><Relationship Id="rId9" Type="http://schemas.openxmlformats.org/officeDocument/2006/relationships/image" Target="../media/image17.png"/><Relationship Id="rId14" Type="http://schemas.openxmlformats.org/officeDocument/2006/relationships/image" Target="../media/image20.png"/><Relationship Id="rId22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microsoft.com/office/2007/relationships/hdphoto" Target="../media/hdphoto4.wdp"/><Relationship Id="rId18" Type="http://schemas.microsoft.com/office/2007/relationships/hdphoto" Target="../media/hdphoto6.wdp"/><Relationship Id="rId3" Type="http://schemas.openxmlformats.org/officeDocument/2006/relationships/image" Target="../media/image4.jpg"/><Relationship Id="rId21" Type="http://schemas.openxmlformats.org/officeDocument/2006/relationships/image" Target="../media/image28.png"/><Relationship Id="rId7" Type="http://schemas.microsoft.com/office/2007/relationships/hdphoto" Target="../media/hdphoto1.wdp"/><Relationship Id="rId12" Type="http://schemas.openxmlformats.org/officeDocument/2006/relationships/image" Target="../media/image10.png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6" Type="http://schemas.microsoft.com/office/2007/relationships/hdphoto" Target="../media/hdphoto5.wdp"/><Relationship Id="rId20" Type="http://schemas.microsoft.com/office/2007/relationships/hdphoto" Target="../media/hdphoto7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microsoft.com/office/2007/relationships/hdphoto" Target="../media/hdphoto3.wdp"/><Relationship Id="rId5" Type="http://schemas.openxmlformats.org/officeDocument/2006/relationships/image" Target="../media/image6.png"/><Relationship Id="rId15" Type="http://schemas.openxmlformats.org/officeDocument/2006/relationships/image" Target="../media/image12.png"/><Relationship Id="rId10" Type="http://schemas.openxmlformats.org/officeDocument/2006/relationships/image" Target="../media/image9.png"/><Relationship Id="rId19" Type="http://schemas.openxmlformats.org/officeDocument/2006/relationships/image" Target="../media/image14.png"/><Relationship Id="rId4" Type="http://schemas.openxmlformats.org/officeDocument/2006/relationships/image" Target="../media/image5.png"/><Relationship Id="rId9" Type="http://schemas.microsoft.com/office/2007/relationships/hdphoto" Target="../media/hdphoto2.wdp"/><Relationship Id="rId14" Type="http://schemas.openxmlformats.org/officeDocument/2006/relationships/image" Target="../media/image11.png"/><Relationship Id="rId22" Type="http://schemas.microsoft.com/office/2007/relationships/hdphoto" Target="../media/hdphoto17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9.png"/><Relationship Id="rId18" Type="http://schemas.openxmlformats.org/officeDocument/2006/relationships/image" Target="../media/image22.png"/><Relationship Id="rId3" Type="http://schemas.openxmlformats.org/officeDocument/2006/relationships/slideLayout" Target="../slideLayouts/slideLayout7.xml"/><Relationship Id="rId21" Type="http://schemas.microsoft.com/office/2007/relationships/hdphoto" Target="../media/hdphoto14.wdp"/><Relationship Id="rId7" Type="http://schemas.openxmlformats.org/officeDocument/2006/relationships/image" Target="../media/image4.jpg"/><Relationship Id="rId12" Type="http://schemas.microsoft.com/office/2007/relationships/hdphoto" Target="../media/hdphoto10.wdp"/><Relationship Id="rId17" Type="http://schemas.microsoft.com/office/2007/relationships/hdphoto" Target="../media/hdphoto12.wdp"/><Relationship Id="rId25" Type="http://schemas.openxmlformats.org/officeDocument/2006/relationships/image" Target="../media/image26.png"/><Relationship Id="rId2" Type="http://schemas.openxmlformats.org/officeDocument/2006/relationships/audio" Target="../media/media1.mp3"/><Relationship Id="rId16" Type="http://schemas.openxmlformats.org/officeDocument/2006/relationships/image" Target="../media/image21.png"/><Relationship Id="rId20" Type="http://schemas.openxmlformats.org/officeDocument/2006/relationships/image" Target="../media/image23.png"/><Relationship Id="rId1" Type="http://schemas.microsoft.com/office/2007/relationships/media" Target="../media/media1.mp3"/><Relationship Id="rId6" Type="http://schemas.openxmlformats.org/officeDocument/2006/relationships/audio" Target="../media/audio3.wav"/><Relationship Id="rId11" Type="http://schemas.openxmlformats.org/officeDocument/2006/relationships/image" Target="../media/image18.png"/><Relationship Id="rId24" Type="http://schemas.openxmlformats.org/officeDocument/2006/relationships/image" Target="../media/image25.png"/><Relationship Id="rId5" Type="http://schemas.openxmlformats.org/officeDocument/2006/relationships/audio" Target="../media/audio2.wav"/><Relationship Id="rId15" Type="http://schemas.microsoft.com/office/2007/relationships/hdphoto" Target="../media/hdphoto11.wdp"/><Relationship Id="rId23" Type="http://schemas.microsoft.com/office/2007/relationships/hdphoto" Target="../media/hdphoto15.wdp"/><Relationship Id="rId10" Type="http://schemas.microsoft.com/office/2007/relationships/hdphoto" Target="../media/hdphoto9.wdp"/><Relationship Id="rId19" Type="http://schemas.microsoft.com/office/2007/relationships/hdphoto" Target="../media/hdphoto13.wdp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7.png"/><Relationship Id="rId14" Type="http://schemas.openxmlformats.org/officeDocument/2006/relationships/image" Target="../media/image20.png"/><Relationship Id="rId22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0.png"/><Relationship Id="rId18" Type="http://schemas.openxmlformats.org/officeDocument/2006/relationships/image" Target="../media/image13.png"/><Relationship Id="rId3" Type="http://schemas.openxmlformats.org/officeDocument/2006/relationships/audio" Target="../media/audio1.wav"/><Relationship Id="rId21" Type="http://schemas.microsoft.com/office/2007/relationships/hdphoto" Target="../media/hdphoto7.wdp"/><Relationship Id="rId7" Type="http://schemas.openxmlformats.org/officeDocument/2006/relationships/image" Target="../media/image7.png"/><Relationship Id="rId12" Type="http://schemas.microsoft.com/office/2007/relationships/hdphoto" Target="../media/hdphoto3.wdp"/><Relationship Id="rId17" Type="http://schemas.microsoft.com/office/2007/relationships/hdphoto" Target="../media/hdphoto5.wdp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2.pn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openxmlformats.org/officeDocument/2006/relationships/image" Target="../media/image5.png"/><Relationship Id="rId15" Type="http://schemas.openxmlformats.org/officeDocument/2006/relationships/image" Target="../media/image11.png"/><Relationship Id="rId10" Type="http://schemas.microsoft.com/office/2007/relationships/hdphoto" Target="../media/hdphoto2.wdp"/><Relationship Id="rId19" Type="http://schemas.microsoft.com/office/2007/relationships/hdphoto" Target="../media/hdphoto6.wdp"/><Relationship Id="rId4" Type="http://schemas.openxmlformats.org/officeDocument/2006/relationships/image" Target="../media/image4.jpg"/><Relationship Id="rId9" Type="http://schemas.openxmlformats.org/officeDocument/2006/relationships/image" Target="../media/image8.png"/><Relationship Id="rId14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microsoft.com/office/2007/relationships/hdphoto" Target="../media/hdphoto10.wdp"/><Relationship Id="rId18" Type="http://schemas.openxmlformats.org/officeDocument/2006/relationships/image" Target="../media/image22.png"/><Relationship Id="rId3" Type="http://schemas.openxmlformats.org/officeDocument/2006/relationships/slideLayout" Target="../slideLayouts/slideLayout7.xml"/><Relationship Id="rId21" Type="http://schemas.microsoft.com/office/2007/relationships/hdphoto" Target="../media/hdphoto16.wdp"/><Relationship Id="rId7" Type="http://schemas.openxmlformats.org/officeDocument/2006/relationships/image" Target="../media/image4.jpg"/><Relationship Id="rId12" Type="http://schemas.openxmlformats.org/officeDocument/2006/relationships/image" Target="../media/image18.png"/><Relationship Id="rId17" Type="http://schemas.microsoft.com/office/2007/relationships/hdphoto" Target="../media/hdphoto12.wdp"/><Relationship Id="rId25" Type="http://schemas.openxmlformats.org/officeDocument/2006/relationships/image" Target="../media/image26.png"/><Relationship Id="rId2" Type="http://schemas.openxmlformats.org/officeDocument/2006/relationships/audio" Target="../media/media1.mp3"/><Relationship Id="rId16" Type="http://schemas.openxmlformats.org/officeDocument/2006/relationships/image" Target="../media/image21.png"/><Relationship Id="rId20" Type="http://schemas.openxmlformats.org/officeDocument/2006/relationships/image" Target="../media/image27.png"/><Relationship Id="rId1" Type="http://schemas.microsoft.com/office/2007/relationships/media" Target="../media/media1.mp3"/><Relationship Id="rId6" Type="http://schemas.openxmlformats.org/officeDocument/2006/relationships/audio" Target="../media/audio3.wav"/><Relationship Id="rId11" Type="http://schemas.microsoft.com/office/2007/relationships/hdphoto" Target="../media/hdphoto9.wdp"/><Relationship Id="rId24" Type="http://schemas.openxmlformats.org/officeDocument/2006/relationships/image" Target="../media/image19.png"/><Relationship Id="rId5" Type="http://schemas.openxmlformats.org/officeDocument/2006/relationships/audio" Target="../media/audio2.wav"/><Relationship Id="rId15" Type="http://schemas.microsoft.com/office/2007/relationships/hdphoto" Target="../media/hdphoto11.wdp"/><Relationship Id="rId23" Type="http://schemas.microsoft.com/office/2007/relationships/hdphoto" Target="../media/hdphoto15.wdp"/><Relationship Id="rId10" Type="http://schemas.openxmlformats.org/officeDocument/2006/relationships/image" Target="../media/image17.png"/><Relationship Id="rId19" Type="http://schemas.microsoft.com/office/2007/relationships/hdphoto" Target="../media/hdphoto13.wdp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25.png"/><Relationship Id="rId14" Type="http://schemas.openxmlformats.org/officeDocument/2006/relationships/image" Target="../media/image20.png"/><Relationship Id="rId22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0.png"/><Relationship Id="rId18" Type="http://schemas.openxmlformats.org/officeDocument/2006/relationships/image" Target="../media/image13.png"/><Relationship Id="rId3" Type="http://schemas.openxmlformats.org/officeDocument/2006/relationships/audio" Target="../media/audio1.wav"/><Relationship Id="rId21" Type="http://schemas.microsoft.com/office/2007/relationships/hdphoto" Target="../media/hdphoto7.wdp"/><Relationship Id="rId7" Type="http://schemas.openxmlformats.org/officeDocument/2006/relationships/image" Target="../media/image7.png"/><Relationship Id="rId12" Type="http://schemas.microsoft.com/office/2007/relationships/hdphoto" Target="../media/hdphoto3.wdp"/><Relationship Id="rId17" Type="http://schemas.microsoft.com/office/2007/relationships/hdphoto" Target="../media/hdphoto5.wdp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2.pn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openxmlformats.org/officeDocument/2006/relationships/image" Target="../media/image5.png"/><Relationship Id="rId15" Type="http://schemas.openxmlformats.org/officeDocument/2006/relationships/image" Target="../media/image11.png"/><Relationship Id="rId10" Type="http://schemas.microsoft.com/office/2007/relationships/hdphoto" Target="../media/hdphoto2.wdp"/><Relationship Id="rId19" Type="http://schemas.microsoft.com/office/2007/relationships/hdphoto" Target="../media/hdphoto6.wdp"/><Relationship Id="rId4" Type="http://schemas.openxmlformats.org/officeDocument/2006/relationships/image" Target="../media/image4.jpg"/><Relationship Id="rId9" Type="http://schemas.openxmlformats.org/officeDocument/2006/relationships/image" Target="../media/image8.png"/><Relationship Id="rId1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microsoft.com/office/2007/relationships/hdphoto" Target="../media/hdphoto11.wdp"/><Relationship Id="rId18" Type="http://schemas.openxmlformats.org/officeDocument/2006/relationships/image" Target="../media/image27.png"/><Relationship Id="rId3" Type="http://schemas.openxmlformats.org/officeDocument/2006/relationships/slideLayout" Target="../slideLayouts/slideLayout7.xml"/><Relationship Id="rId21" Type="http://schemas.microsoft.com/office/2007/relationships/hdphoto" Target="../media/hdphoto15.wdp"/><Relationship Id="rId7" Type="http://schemas.openxmlformats.org/officeDocument/2006/relationships/image" Target="../media/image4.jpg"/><Relationship Id="rId12" Type="http://schemas.openxmlformats.org/officeDocument/2006/relationships/image" Target="../media/image20.png"/><Relationship Id="rId17" Type="http://schemas.microsoft.com/office/2007/relationships/hdphoto" Target="../media/hdphoto13.wdp"/><Relationship Id="rId25" Type="http://schemas.openxmlformats.org/officeDocument/2006/relationships/image" Target="../media/image26.png"/><Relationship Id="rId2" Type="http://schemas.openxmlformats.org/officeDocument/2006/relationships/audio" Target="../media/media1.mp3"/><Relationship Id="rId16" Type="http://schemas.openxmlformats.org/officeDocument/2006/relationships/image" Target="../media/image22.png"/><Relationship Id="rId20" Type="http://schemas.openxmlformats.org/officeDocument/2006/relationships/image" Target="../media/image24.png"/><Relationship Id="rId1" Type="http://schemas.microsoft.com/office/2007/relationships/media" Target="../media/media1.mp3"/><Relationship Id="rId6" Type="http://schemas.openxmlformats.org/officeDocument/2006/relationships/audio" Target="../media/audio3.wav"/><Relationship Id="rId11" Type="http://schemas.microsoft.com/office/2007/relationships/hdphoto" Target="../media/hdphoto10.wdp"/><Relationship Id="rId24" Type="http://schemas.openxmlformats.org/officeDocument/2006/relationships/image" Target="../media/image17.png"/><Relationship Id="rId5" Type="http://schemas.openxmlformats.org/officeDocument/2006/relationships/audio" Target="../media/audio2.wav"/><Relationship Id="rId15" Type="http://schemas.microsoft.com/office/2007/relationships/hdphoto" Target="../media/hdphoto12.wdp"/><Relationship Id="rId23" Type="http://schemas.microsoft.com/office/2007/relationships/hdphoto" Target="../media/hdphoto9.wdp"/><Relationship Id="rId10" Type="http://schemas.openxmlformats.org/officeDocument/2006/relationships/image" Target="../media/image18.png"/><Relationship Id="rId19" Type="http://schemas.microsoft.com/office/2007/relationships/hdphoto" Target="../media/hdphoto16.wdp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25.png"/><Relationship Id="rId14" Type="http://schemas.openxmlformats.org/officeDocument/2006/relationships/image" Target="../media/image21.png"/><Relationship Id="rId22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0.png"/><Relationship Id="rId18" Type="http://schemas.openxmlformats.org/officeDocument/2006/relationships/image" Target="../media/image13.png"/><Relationship Id="rId3" Type="http://schemas.openxmlformats.org/officeDocument/2006/relationships/audio" Target="../media/audio1.wav"/><Relationship Id="rId21" Type="http://schemas.microsoft.com/office/2007/relationships/hdphoto" Target="../media/hdphoto7.wdp"/><Relationship Id="rId7" Type="http://schemas.openxmlformats.org/officeDocument/2006/relationships/image" Target="../media/image7.png"/><Relationship Id="rId12" Type="http://schemas.microsoft.com/office/2007/relationships/hdphoto" Target="../media/hdphoto3.wdp"/><Relationship Id="rId17" Type="http://schemas.microsoft.com/office/2007/relationships/hdphoto" Target="../media/hdphoto5.wdp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2.pn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openxmlformats.org/officeDocument/2006/relationships/image" Target="../media/image5.png"/><Relationship Id="rId15" Type="http://schemas.openxmlformats.org/officeDocument/2006/relationships/image" Target="../media/image11.png"/><Relationship Id="rId10" Type="http://schemas.microsoft.com/office/2007/relationships/hdphoto" Target="../media/hdphoto2.wdp"/><Relationship Id="rId19" Type="http://schemas.microsoft.com/office/2007/relationships/hdphoto" Target="../media/hdphoto6.wdp"/><Relationship Id="rId4" Type="http://schemas.openxmlformats.org/officeDocument/2006/relationships/image" Target="../media/image4.jpg"/><Relationship Id="rId9" Type="http://schemas.openxmlformats.org/officeDocument/2006/relationships/image" Target="../media/image8.png"/><Relationship Id="rId1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microsoft.com/office/2007/relationships/hdphoto" Target="../media/hdphoto12.wdp"/><Relationship Id="rId18" Type="http://schemas.openxmlformats.org/officeDocument/2006/relationships/image" Target="../media/image24.png"/><Relationship Id="rId3" Type="http://schemas.openxmlformats.org/officeDocument/2006/relationships/slideLayout" Target="../slideLayouts/slideLayout7.xml"/><Relationship Id="rId21" Type="http://schemas.microsoft.com/office/2007/relationships/hdphoto" Target="../media/hdphoto9.wdp"/><Relationship Id="rId7" Type="http://schemas.openxmlformats.org/officeDocument/2006/relationships/image" Target="../media/image4.jpg"/><Relationship Id="rId12" Type="http://schemas.openxmlformats.org/officeDocument/2006/relationships/image" Target="../media/image21.png"/><Relationship Id="rId17" Type="http://schemas.microsoft.com/office/2007/relationships/hdphoto" Target="../media/hdphoto16.wdp"/><Relationship Id="rId25" Type="http://schemas.openxmlformats.org/officeDocument/2006/relationships/image" Target="../media/image26.png"/><Relationship Id="rId2" Type="http://schemas.openxmlformats.org/officeDocument/2006/relationships/audio" Target="../media/media1.mp3"/><Relationship Id="rId16" Type="http://schemas.openxmlformats.org/officeDocument/2006/relationships/image" Target="../media/image27.png"/><Relationship Id="rId20" Type="http://schemas.openxmlformats.org/officeDocument/2006/relationships/image" Target="../media/image19.png"/><Relationship Id="rId1" Type="http://schemas.microsoft.com/office/2007/relationships/media" Target="../media/media1.mp3"/><Relationship Id="rId6" Type="http://schemas.openxmlformats.org/officeDocument/2006/relationships/audio" Target="../media/audio3.wav"/><Relationship Id="rId11" Type="http://schemas.microsoft.com/office/2007/relationships/hdphoto" Target="../media/hdphoto10.wdp"/><Relationship Id="rId24" Type="http://schemas.microsoft.com/office/2007/relationships/hdphoto" Target="../media/hdphoto11.wdp"/><Relationship Id="rId5" Type="http://schemas.openxmlformats.org/officeDocument/2006/relationships/audio" Target="../media/audio2.wav"/><Relationship Id="rId15" Type="http://schemas.microsoft.com/office/2007/relationships/hdphoto" Target="../media/hdphoto13.wdp"/><Relationship Id="rId23" Type="http://schemas.openxmlformats.org/officeDocument/2006/relationships/image" Target="../media/image20.png"/><Relationship Id="rId10" Type="http://schemas.openxmlformats.org/officeDocument/2006/relationships/image" Target="../media/image18.png"/><Relationship Id="rId19" Type="http://schemas.microsoft.com/office/2007/relationships/hdphoto" Target="../media/hdphoto15.wdp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25.png"/><Relationship Id="rId14" Type="http://schemas.openxmlformats.org/officeDocument/2006/relationships/image" Target="../media/image22.png"/><Relationship Id="rId22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0.png"/><Relationship Id="rId18" Type="http://schemas.openxmlformats.org/officeDocument/2006/relationships/image" Target="../media/image13.png"/><Relationship Id="rId3" Type="http://schemas.openxmlformats.org/officeDocument/2006/relationships/audio" Target="../media/audio1.wav"/><Relationship Id="rId21" Type="http://schemas.microsoft.com/office/2007/relationships/hdphoto" Target="../media/hdphoto7.wdp"/><Relationship Id="rId7" Type="http://schemas.openxmlformats.org/officeDocument/2006/relationships/image" Target="../media/image7.png"/><Relationship Id="rId12" Type="http://schemas.microsoft.com/office/2007/relationships/hdphoto" Target="../media/hdphoto3.wdp"/><Relationship Id="rId17" Type="http://schemas.microsoft.com/office/2007/relationships/hdphoto" Target="../media/hdphoto5.wdp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2.pn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openxmlformats.org/officeDocument/2006/relationships/image" Target="../media/image5.png"/><Relationship Id="rId15" Type="http://schemas.openxmlformats.org/officeDocument/2006/relationships/image" Target="../media/image11.png"/><Relationship Id="rId10" Type="http://schemas.microsoft.com/office/2007/relationships/hdphoto" Target="../media/hdphoto2.wdp"/><Relationship Id="rId19" Type="http://schemas.microsoft.com/office/2007/relationships/hdphoto" Target="../media/hdphoto6.wdp"/><Relationship Id="rId4" Type="http://schemas.openxmlformats.org/officeDocument/2006/relationships/image" Target="../media/image4.jpg"/><Relationship Id="rId9" Type="http://schemas.openxmlformats.org/officeDocument/2006/relationships/image" Target="../media/image8.png"/><Relationship Id="rId1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" t="2990" r="842" b="1931"/>
          <a:stretch/>
        </p:blipFill>
        <p:spPr>
          <a:xfrm>
            <a:off x="2125508" y="5199014"/>
            <a:ext cx="742261" cy="6782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1600" y="5193517"/>
            <a:ext cx="745925" cy="67972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600" l="0" r="10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456" y="5579251"/>
            <a:ext cx="931962" cy="93196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089" y="5273749"/>
            <a:ext cx="808813" cy="797692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8636" l="0" r="97111"/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52887">
            <a:off x="8087086" y="4752009"/>
            <a:ext cx="946300" cy="925271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20167" r="794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374" r="20467"/>
          <a:stretch/>
        </p:blipFill>
        <p:spPr>
          <a:xfrm>
            <a:off x="6300192" y="1338292"/>
            <a:ext cx="2147262" cy="190556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600" l="0" r="10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7" y="4437112"/>
            <a:ext cx="931962" cy="9319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356" b="93826" l="1574" r="97458"/>
                    </a14:imgEffect>
                    <a14:imgEffect>
                      <a14:colorTemperature colorTemp="11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805264"/>
            <a:ext cx="887171" cy="88717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99556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4397103"/>
            <a:ext cx="908748" cy="80777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6891" b="93548" l="9580" r="89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075" t="7208" r="17383" b="8539"/>
          <a:stretch/>
        </p:blipFill>
        <p:spPr>
          <a:xfrm>
            <a:off x="3212494" y="6045232"/>
            <a:ext cx="769724" cy="69128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70739" y="188640"/>
            <a:ext cx="63736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bliqueTopRight"/>
              <a:lightRig rig="glow" dir="tl">
                <a:rot lat="0" lon="0" rev="5400000"/>
              </a:lightRig>
            </a:scene3d>
            <a:sp3d extrusionH="57150" contourW="12700">
              <a:bevelT w="25400" h="25400" prst="convex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Где прячется рыбка?</a:t>
            </a:r>
            <a:endParaRPr lang="ru-RU" sz="5400" b="1" cap="none" spc="0" dirty="0">
              <a:ln w="38100"/>
              <a:solidFill>
                <a:srgbClr val="FFFF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Блок-схема: перфолента 3"/>
          <p:cNvSpPr/>
          <p:nvPr/>
        </p:nvSpPr>
        <p:spPr>
          <a:xfrm>
            <a:off x="323528" y="1090811"/>
            <a:ext cx="5832648" cy="3346301"/>
          </a:xfrm>
          <a:prstGeom prst="flowChartPunchedTape">
            <a:avLst/>
          </a:pr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50" i="1" dirty="0" smtClean="0">
                <a:solidFill>
                  <a:srgbClr val="0070C0"/>
                </a:solidFill>
              </a:rPr>
              <a:t>Все рыбки быстрые, юркие, проворные, они умеют ловко прятаться за кораллами, ракушками, морскими звёздами. </a:t>
            </a:r>
          </a:p>
          <a:p>
            <a:pPr algn="ctr"/>
            <a:r>
              <a:rPr lang="ru-RU" sz="1550" i="1" dirty="0" smtClean="0">
                <a:solidFill>
                  <a:srgbClr val="0070C0"/>
                </a:solidFill>
              </a:rPr>
              <a:t>В ходе поиска рыбки, приговаривай так: </a:t>
            </a:r>
          </a:p>
          <a:p>
            <a:pPr algn="ctr"/>
            <a:r>
              <a:rPr lang="ru-RU" sz="1550" i="1" dirty="0" smtClean="0">
                <a:solidFill>
                  <a:srgbClr val="0070C0"/>
                </a:solidFill>
              </a:rPr>
              <a:t>«Рыбка </a:t>
            </a:r>
            <a:r>
              <a:rPr lang="ru-RU" sz="1550" i="1" dirty="0" err="1" smtClean="0">
                <a:solidFill>
                  <a:srgbClr val="0070C0"/>
                </a:solidFill>
              </a:rPr>
              <a:t>спРяталась</a:t>
            </a:r>
            <a:r>
              <a:rPr lang="ru-RU" sz="1550" i="1" dirty="0" smtClean="0">
                <a:solidFill>
                  <a:srgbClr val="0070C0"/>
                </a:solidFill>
              </a:rPr>
              <a:t> за Розовой </a:t>
            </a:r>
            <a:r>
              <a:rPr lang="ru-RU" sz="1550" i="1" dirty="0" err="1" smtClean="0">
                <a:solidFill>
                  <a:srgbClr val="0070C0"/>
                </a:solidFill>
              </a:rPr>
              <a:t>моРской</a:t>
            </a:r>
            <a:r>
              <a:rPr lang="ru-RU" sz="1550" i="1" dirty="0" smtClean="0">
                <a:solidFill>
                  <a:srgbClr val="0070C0"/>
                </a:solidFill>
              </a:rPr>
              <a:t> звездой». Или – «</a:t>
            </a:r>
            <a:r>
              <a:rPr lang="ru-RU" sz="1550" i="1" dirty="0">
                <a:solidFill>
                  <a:srgbClr val="0070C0"/>
                </a:solidFill>
              </a:rPr>
              <a:t>Рыбка </a:t>
            </a:r>
            <a:r>
              <a:rPr lang="ru-RU" sz="1550" i="1" dirty="0" err="1" smtClean="0">
                <a:solidFill>
                  <a:srgbClr val="0070C0"/>
                </a:solidFill>
              </a:rPr>
              <a:t>спРяталась</a:t>
            </a:r>
            <a:r>
              <a:rPr lang="ru-RU" sz="1550" i="1" dirty="0" smtClean="0">
                <a:solidFill>
                  <a:srgbClr val="0070C0"/>
                </a:solidFill>
              </a:rPr>
              <a:t> </a:t>
            </a:r>
            <a:r>
              <a:rPr lang="ru-RU" sz="1550" i="1" dirty="0">
                <a:solidFill>
                  <a:srgbClr val="0070C0"/>
                </a:solidFill>
              </a:rPr>
              <a:t>за </a:t>
            </a:r>
            <a:r>
              <a:rPr lang="ru-RU" sz="1550" i="1" dirty="0" err="1" smtClean="0">
                <a:solidFill>
                  <a:srgbClr val="0070C0"/>
                </a:solidFill>
              </a:rPr>
              <a:t>сеРыми</a:t>
            </a:r>
            <a:r>
              <a:rPr lang="ru-RU" sz="1550" i="1" dirty="0" smtClean="0">
                <a:solidFill>
                  <a:srgbClr val="0070C0"/>
                </a:solidFill>
              </a:rPr>
              <a:t> </a:t>
            </a:r>
            <a:r>
              <a:rPr lang="ru-RU" sz="1550" i="1" dirty="0" err="1" smtClean="0">
                <a:solidFill>
                  <a:srgbClr val="0070C0"/>
                </a:solidFill>
              </a:rPr>
              <a:t>коРаллами</a:t>
            </a:r>
            <a:r>
              <a:rPr lang="ru-RU" sz="1550" i="1" dirty="0" smtClean="0">
                <a:solidFill>
                  <a:srgbClr val="0070C0"/>
                </a:solidFill>
              </a:rPr>
              <a:t>». </a:t>
            </a:r>
          </a:p>
          <a:p>
            <a:pPr algn="ctr"/>
            <a:r>
              <a:rPr lang="ru-RU" sz="1550" i="1" dirty="0" smtClean="0">
                <a:solidFill>
                  <a:srgbClr val="0070C0"/>
                </a:solidFill>
              </a:rPr>
              <a:t>И так далее, при этом не забывай проверять (открывать) тайное место. </a:t>
            </a:r>
          </a:p>
          <a:p>
            <a:pPr algn="ctr"/>
            <a:r>
              <a:rPr lang="ru-RU" sz="1550" i="1" dirty="0" smtClean="0">
                <a:solidFill>
                  <a:srgbClr val="0070C0"/>
                </a:solidFill>
              </a:rPr>
              <a:t>Удачи тебе, юный друг, в поисках шустрой рыбки!</a:t>
            </a:r>
            <a:endParaRPr lang="ru-RU" sz="1550" i="1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56142" y="1268760"/>
            <a:ext cx="29646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i="1" dirty="0"/>
          </a:p>
        </p:txBody>
      </p:sp>
      <p:sp>
        <p:nvSpPr>
          <p:cNvPr id="9" name="Прямоугольник 8">
            <a:hlinkClick r:id="" action="ppaction://hlinkshowjump?jump=nextslide"/>
          </p:cNvPr>
          <p:cNvSpPr/>
          <p:nvPr/>
        </p:nvSpPr>
        <p:spPr>
          <a:xfrm>
            <a:off x="1127153" y="3861048"/>
            <a:ext cx="1428623" cy="4320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ИГРАТЬ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562426" y="2618310"/>
            <a:ext cx="2402062" cy="34563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Уважаемые родители, данная игра предлагается ребёнку на этапе автоматизации </a:t>
            </a:r>
            <a:r>
              <a:rPr lang="en-US" sz="1400" dirty="0" smtClean="0">
                <a:solidFill>
                  <a:schemeClr val="tx1"/>
                </a:solidFill>
              </a:rPr>
              <a:t>[</a:t>
            </a:r>
            <a:r>
              <a:rPr lang="ru-RU" sz="1400" dirty="0" smtClean="0">
                <a:solidFill>
                  <a:schemeClr val="tx1"/>
                </a:solidFill>
              </a:rPr>
              <a:t>Р</a:t>
            </a:r>
            <a:r>
              <a:rPr lang="en-US" sz="1400" dirty="0" smtClean="0">
                <a:solidFill>
                  <a:schemeClr val="tx1"/>
                </a:solidFill>
              </a:rPr>
              <a:t>]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в фразовой речи. 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Поэтому необходим контроль взрослого за звучанием речи игрока.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Игровой приём 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поможет мотивировать малыша – многократно проговаривать фразы с трудным звуком и таким образом, закрепить его правильное произношение в свободной речи.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701"/>
          <a:stretch/>
        </p:blipFill>
        <p:spPr>
          <a:xfrm>
            <a:off x="8146444" y="6091277"/>
            <a:ext cx="827583" cy="62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038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remove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" t="2990" r="842" b="1931"/>
          <a:stretch/>
        </p:blipFill>
        <p:spPr>
          <a:xfrm>
            <a:off x="1403648" y="4539398"/>
            <a:ext cx="1464122" cy="133787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4532473"/>
            <a:ext cx="1471350" cy="134076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356" b="93826" l="1574" r="97458"/>
                    </a14:imgEffect>
                    <a14:imgEffect>
                      <a14:colorTemperature colorTemp="11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181" y="411771"/>
            <a:ext cx="1749960" cy="1749960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8636" l="0" r="97111"/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52887">
            <a:off x="5799587" y="2163345"/>
            <a:ext cx="1866592" cy="1825112"/>
          </a:xfrm>
          <a:prstGeom prst="rect">
            <a:avLst/>
          </a:prstGeom>
        </p:spPr>
      </p:pic>
      <p:pic>
        <p:nvPicPr>
          <p:cNvPr id="36" name="Рисунок 35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20167" r="794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374" r="20467"/>
          <a:stretch/>
        </p:blipFill>
        <p:spPr>
          <a:xfrm>
            <a:off x="1619672" y="957328"/>
            <a:ext cx="742410" cy="658845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891" b="93548" l="9580" r="89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075" t="7208" r="17383" b="8539"/>
          <a:stretch/>
        </p:blipFill>
        <p:spPr>
          <a:xfrm>
            <a:off x="5973736" y="411771"/>
            <a:ext cx="1518293" cy="136357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99600" l="0" r="10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435" y="2317377"/>
            <a:ext cx="1838311" cy="183831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99600" l="0" r="10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297" y="2276784"/>
            <a:ext cx="1838311" cy="183831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2753" y="4416126"/>
            <a:ext cx="1595398" cy="157346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100000" l="0" r="99556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624" y="490075"/>
            <a:ext cx="1792521" cy="1593352"/>
          </a:xfrm>
          <a:prstGeom prst="rect">
            <a:avLst/>
          </a:prstGeom>
        </p:spPr>
      </p:pic>
      <p:pic>
        <p:nvPicPr>
          <p:cNvPr id="18" name="0061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in="250"/>
                </p14:media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882110" y="57487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438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99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"/>
                            </p:stCondLst>
                            <p:childTnLst>
                              <p:par>
                                <p:cTn id="49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20000" showWhenStopped="0">
                <p:cTn id="8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" t="2990" r="842" b="1931"/>
          <a:stretch/>
        </p:blipFill>
        <p:spPr>
          <a:xfrm>
            <a:off x="2125508" y="5199014"/>
            <a:ext cx="742261" cy="6782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1600" y="5193517"/>
            <a:ext cx="745925" cy="67972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600" l="0" r="10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456" y="5579251"/>
            <a:ext cx="931962" cy="93196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089" y="5273749"/>
            <a:ext cx="808813" cy="797692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8636" l="0" r="97111"/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52887">
            <a:off x="8087086" y="4752009"/>
            <a:ext cx="946300" cy="925271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20167" r="794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374" r="20467"/>
          <a:stretch/>
        </p:blipFill>
        <p:spPr>
          <a:xfrm flipH="1">
            <a:off x="735415" y="2116176"/>
            <a:ext cx="2147262" cy="190556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600" l="0" r="10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7" y="4437112"/>
            <a:ext cx="931962" cy="9319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356" b="93826" l="1574" r="97458"/>
                    </a14:imgEffect>
                    <a14:imgEffect>
                      <a14:colorTemperature colorTemp="11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805264"/>
            <a:ext cx="887171" cy="88717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99556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4397103"/>
            <a:ext cx="908748" cy="80777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6891" b="93548" l="9580" r="89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075" t="7208" r="17383" b="8539"/>
          <a:stretch/>
        </p:blipFill>
        <p:spPr>
          <a:xfrm>
            <a:off x="3212494" y="6045232"/>
            <a:ext cx="769724" cy="69128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68125" y="836712"/>
            <a:ext cx="457984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bliqueTopRight"/>
              <a:lightRig rig="glow" dir="tl">
                <a:rot lat="0" lon="0" rev="5400000"/>
              </a:lightRig>
            </a:scene3d>
            <a:sp3d extrusionH="57150" contourW="12700">
              <a:bevelT w="25400" h="25400" prst="convex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Молодец! </a:t>
            </a:r>
          </a:p>
          <a:p>
            <a:pPr algn="ctr"/>
            <a:r>
              <a:rPr lang="ru-RU" sz="5400" b="1" dirty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</a:t>
            </a:r>
            <a:r>
              <a:rPr lang="ru-RU" sz="5400" b="1" cap="none" spc="0" dirty="0" smtClean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родолжим?</a:t>
            </a:r>
            <a:endParaRPr lang="ru-RU" sz="5400" b="1" cap="none" spc="0" dirty="0">
              <a:ln w="38100"/>
              <a:solidFill>
                <a:srgbClr val="FFFF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" name="Прямоугольник 8">
            <a:hlinkClick r:id="" action="ppaction://hlinkshowjump?jump=nextslide"/>
          </p:cNvPr>
          <p:cNvSpPr/>
          <p:nvPr/>
        </p:nvSpPr>
        <p:spPr>
          <a:xfrm>
            <a:off x="4222215" y="2852936"/>
            <a:ext cx="1428623" cy="4320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ИГРАТЬ</a:t>
            </a:r>
          </a:p>
        </p:txBody>
      </p:sp>
    </p:spTree>
    <p:extLst>
      <p:ext uri="{BB962C8B-B14F-4D97-AF65-F5344CB8AC3E}">
        <p14:creationId xmlns:p14="http://schemas.microsoft.com/office/powerpoint/2010/main" val="809035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remove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4532473"/>
            <a:ext cx="1471350" cy="134076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356" b="93826" l="1574" r="97458"/>
                    </a14:imgEffect>
                    <a14:imgEffect>
                      <a14:colorTemperature colorTemp="11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181" y="411771"/>
            <a:ext cx="1749960" cy="1749960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8636" l="0" r="97111"/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52887">
            <a:off x="5799587" y="2163345"/>
            <a:ext cx="1866592" cy="1825112"/>
          </a:xfrm>
          <a:prstGeom prst="rect">
            <a:avLst/>
          </a:prstGeom>
        </p:spPr>
      </p:pic>
      <p:pic>
        <p:nvPicPr>
          <p:cNvPr id="36" name="Рисунок 35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20167" r="794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374" r="20467"/>
          <a:stretch/>
        </p:blipFill>
        <p:spPr>
          <a:xfrm>
            <a:off x="1619672" y="4878912"/>
            <a:ext cx="742410" cy="658845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891" b="93548" l="9580" r="89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075" t="7208" r="17383" b="8539"/>
          <a:stretch/>
        </p:blipFill>
        <p:spPr>
          <a:xfrm>
            <a:off x="5973736" y="411771"/>
            <a:ext cx="1518293" cy="136357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99600" l="0" r="10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435" y="2317377"/>
            <a:ext cx="1838311" cy="183831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99600" l="0" r="10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297" y="2276784"/>
            <a:ext cx="1838311" cy="183831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2753" y="4416126"/>
            <a:ext cx="1595398" cy="157346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99556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490075"/>
            <a:ext cx="1792521" cy="159335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" t="2990" r="842" b="1931"/>
          <a:stretch/>
        </p:blipFill>
        <p:spPr>
          <a:xfrm>
            <a:off x="1331640" y="4532473"/>
            <a:ext cx="1464122" cy="1337874"/>
          </a:xfrm>
          <a:prstGeom prst="rect">
            <a:avLst/>
          </a:prstGeom>
        </p:spPr>
      </p:pic>
      <p:pic>
        <p:nvPicPr>
          <p:cNvPr id="19" name="0061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in="250"/>
                </p14:media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882110" y="57487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494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992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"/>
                            </p:stCondLst>
                            <p:childTnLst>
                              <p:par>
                                <p:cTn id="40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20000" showWhenStopped="0">
                <p:cTn id="8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" t="2990" r="842" b="1931"/>
          <a:stretch/>
        </p:blipFill>
        <p:spPr>
          <a:xfrm>
            <a:off x="2125508" y="5199014"/>
            <a:ext cx="742261" cy="6782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1600" y="5193517"/>
            <a:ext cx="745925" cy="67972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600" l="0" r="10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456" y="5579251"/>
            <a:ext cx="931962" cy="93196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089" y="5273749"/>
            <a:ext cx="808813" cy="797692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8636" l="0" r="97111"/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52887">
            <a:off x="8087086" y="4752009"/>
            <a:ext cx="946300" cy="925271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20167" r="794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374" r="20467"/>
          <a:stretch/>
        </p:blipFill>
        <p:spPr>
          <a:xfrm flipH="1">
            <a:off x="735415" y="2116176"/>
            <a:ext cx="2147262" cy="190556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600" l="0" r="10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7" y="4437112"/>
            <a:ext cx="931962" cy="9319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356" b="93826" l="1574" r="97458"/>
                    </a14:imgEffect>
                    <a14:imgEffect>
                      <a14:colorTemperature colorTemp="11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805264"/>
            <a:ext cx="887171" cy="88717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99556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4397103"/>
            <a:ext cx="908748" cy="80777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6891" b="93548" l="9580" r="89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075" t="7208" r="17383" b="8539"/>
          <a:stretch/>
        </p:blipFill>
        <p:spPr>
          <a:xfrm>
            <a:off x="3212494" y="6045232"/>
            <a:ext cx="769724" cy="69128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68125" y="836712"/>
            <a:ext cx="457984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bliqueTopRight"/>
              <a:lightRig rig="glow" dir="tl">
                <a:rot lat="0" lon="0" rev="5400000"/>
              </a:lightRig>
            </a:scene3d>
            <a:sp3d extrusionH="57150" contourW="12700">
              <a:bevelT w="25400" h="25400" prst="convex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Молодец! </a:t>
            </a:r>
          </a:p>
          <a:p>
            <a:pPr algn="ctr"/>
            <a:r>
              <a:rPr lang="ru-RU" sz="5400" b="1" dirty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</a:t>
            </a:r>
            <a:r>
              <a:rPr lang="ru-RU" sz="5400" b="1" cap="none" spc="0" dirty="0" smtClean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родолжим?</a:t>
            </a:r>
            <a:endParaRPr lang="ru-RU" sz="5400" b="1" cap="none" spc="0" dirty="0">
              <a:ln w="38100"/>
              <a:solidFill>
                <a:srgbClr val="FFFF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" name="Прямоугольник 8">
            <a:hlinkClick r:id="" action="ppaction://hlinkshowjump?jump=nextslide"/>
          </p:cNvPr>
          <p:cNvSpPr/>
          <p:nvPr/>
        </p:nvSpPr>
        <p:spPr>
          <a:xfrm>
            <a:off x="4222215" y="2852936"/>
            <a:ext cx="1428623" cy="4320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ИГРАТЬ</a:t>
            </a:r>
          </a:p>
        </p:txBody>
      </p:sp>
    </p:spTree>
    <p:extLst>
      <p:ext uri="{BB962C8B-B14F-4D97-AF65-F5344CB8AC3E}">
        <p14:creationId xmlns:p14="http://schemas.microsoft.com/office/powerpoint/2010/main" val="3947519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remove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568"/>
            <a:ext cx="9144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" t="2990" r="842" b="1931"/>
          <a:stretch/>
        </p:blipFill>
        <p:spPr>
          <a:xfrm>
            <a:off x="1331640" y="4323374"/>
            <a:ext cx="1464122" cy="133787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9600" l="0" r="10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879" y="2041228"/>
            <a:ext cx="1838311" cy="183831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356" b="93826" l="1574" r="97458"/>
                    </a14:imgEffect>
                    <a14:imgEffect>
                      <a14:colorTemperature colorTemp="11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275" y="411771"/>
            <a:ext cx="1749960" cy="174996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9600" l="0" r="10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392" y="2108156"/>
            <a:ext cx="1838311" cy="1838311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682" y="4175302"/>
            <a:ext cx="1595398" cy="1573461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99556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910" y="461137"/>
            <a:ext cx="1792521" cy="1593352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98636" l="0" r="97111"/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52887">
            <a:off x="5870308" y="2214949"/>
            <a:ext cx="1866592" cy="1825112"/>
          </a:xfrm>
          <a:prstGeom prst="rect">
            <a:avLst/>
          </a:prstGeom>
        </p:spPr>
      </p:pic>
      <p:pic>
        <p:nvPicPr>
          <p:cNvPr id="36" name="Рисунок 35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20167" r="794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374" r="20467"/>
          <a:stretch/>
        </p:blipFill>
        <p:spPr>
          <a:xfrm>
            <a:off x="6448000" y="1052736"/>
            <a:ext cx="788296" cy="699566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6891" b="93548" l="9580" r="89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075" t="7208" r="17383" b="8539"/>
          <a:stretch/>
        </p:blipFill>
        <p:spPr>
          <a:xfrm>
            <a:off x="6162124" y="576026"/>
            <a:ext cx="1518293" cy="1363574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592" y="4407995"/>
            <a:ext cx="1471350" cy="1340768"/>
          </a:xfrm>
          <a:prstGeom prst="rect">
            <a:avLst/>
          </a:prstGeom>
        </p:spPr>
      </p:pic>
      <p:pic>
        <p:nvPicPr>
          <p:cNvPr id="13" name="0061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in="250"/>
                </p14:media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882110" y="57487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44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99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nodeType="click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"/>
                            </p:stCondLst>
                            <p:childTnLst>
                              <p:par>
                                <p:cTn id="81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audio>
              <p:cMediaNode vol="20000" showWhenStopped="0">
                <p:cTn id="8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" t="2990" r="842" b="1931"/>
          <a:stretch/>
        </p:blipFill>
        <p:spPr>
          <a:xfrm>
            <a:off x="2125508" y="5199014"/>
            <a:ext cx="742261" cy="6782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1600" y="5193517"/>
            <a:ext cx="745925" cy="67972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600" l="0" r="10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456" y="5579251"/>
            <a:ext cx="931962" cy="93196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089" y="5273749"/>
            <a:ext cx="808813" cy="797692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8636" l="0" r="97111"/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52887">
            <a:off x="8087086" y="4752009"/>
            <a:ext cx="946300" cy="925271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20167" r="794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374" r="20467"/>
          <a:stretch/>
        </p:blipFill>
        <p:spPr>
          <a:xfrm flipH="1">
            <a:off x="349376" y="2902318"/>
            <a:ext cx="2147262" cy="190556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600" l="0" r="10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7" y="4437112"/>
            <a:ext cx="931962" cy="9319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356" b="93826" l="1574" r="97458"/>
                    </a14:imgEffect>
                    <a14:imgEffect>
                      <a14:colorTemperature colorTemp="11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805264"/>
            <a:ext cx="887171" cy="88717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99556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979" y="4561298"/>
            <a:ext cx="908748" cy="80777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6891" b="93548" l="9580" r="89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075" t="7208" r="17383" b="8539"/>
          <a:stretch/>
        </p:blipFill>
        <p:spPr>
          <a:xfrm>
            <a:off x="3212494" y="6045232"/>
            <a:ext cx="769724" cy="69128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27584" y="836712"/>
            <a:ext cx="7541232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bliqueTopRight"/>
              <a:lightRig rig="glow" dir="tl">
                <a:rot lat="0" lon="0" rev="5400000"/>
              </a:lightRig>
            </a:scene3d>
            <a:sp3d extrusionH="57150" contourW="12700">
              <a:bevelT w="25400" h="25400" prst="convex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Спасибо за старание</a:t>
            </a:r>
            <a:r>
              <a:rPr lang="ru-RU" sz="5400" b="1" cap="none" spc="0" dirty="0" smtClean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! </a:t>
            </a:r>
          </a:p>
          <a:p>
            <a:pPr algn="ctr"/>
            <a:endParaRPr lang="ru-RU" sz="5400" b="1" dirty="0" smtClean="0">
              <a:ln w="38100"/>
              <a:solidFill>
                <a:srgbClr val="FFFF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ru-RU" sz="5400" b="1" dirty="0" smtClean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Конец игры.</a:t>
            </a:r>
            <a:endParaRPr lang="ru-RU" sz="5400" b="1" cap="none" spc="0" dirty="0">
              <a:ln w="38100"/>
              <a:solidFill>
                <a:srgbClr val="FFFF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550" y="3116859"/>
            <a:ext cx="2076307" cy="1476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32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568"/>
            <a:ext cx="9144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" t="2990" r="842" b="1931"/>
          <a:stretch/>
        </p:blipFill>
        <p:spPr>
          <a:xfrm>
            <a:off x="1331640" y="4323374"/>
            <a:ext cx="1464122" cy="133787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9600" l="0" r="10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879" y="2041228"/>
            <a:ext cx="1838311" cy="183831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356" b="93826" l="1574" r="97458"/>
                    </a14:imgEffect>
                    <a14:imgEffect>
                      <a14:colorTemperature colorTemp="11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275" y="411771"/>
            <a:ext cx="1749960" cy="174996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9600" l="0" r="10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392" y="2108156"/>
            <a:ext cx="1838311" cy="1838311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682" y="4175302"/>
            <a:ext cx="1595398" cy="1573461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99556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910" y="461137"/>
            <a:ext cx="1792521" cy="1593352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98636" l="0" r="97111"/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52887">
            <a:off x="5870308" y="2214949"/>
            <a:ext cx="1866592" cy="1825112"/>
          </a:xfrm>
          <a:prstGeom prst="rect">
            <a:avLst/>
          </a:prstGeom>
        </p:spPr>
      </p:pic>
      <p:pic>
        <p:nvPicPr>
          <p:cNvPr id="36" name="Рисунок 35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20167" r="794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374" r="20467"/>
          <a:stretch/>
        </p:blipFill>
        <p:spPr>
          <a:xfrm>
            <a:off x="6448000" y="1052736"/>
            <a:ext cx="788296" cy="699566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6891" b="93548" l="9580" r="89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075" t="7208" r="17383" b="8539"/>
          <a:stretch/>
        </p:blipFill>
        <p:spPr>
          <a:xfrm>
            <a:off x="6162124" y="576026"/>
            <a:ext cx="1518293" cy="1363574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592" y="4407995"/>
            <a:ext cx="1471350" cy="1340768"/>
          </a:xfrm>
          <a:prstGeom prst="rect">
            <a:avLst/>
          </a:prstGeom>
        </p:spPr>
      </p:pic>
      <p:pic>
        <p:nvPicPr>
          <p:cNvPr id="3" name="0061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in="250"/>
                </p14:media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882110" y="57487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449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9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nodeType="click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"/>
                            </p:stCondLst>
                            <p:childTnLst>
                              <p:par>
                                <p:cTn id="81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audio>
              <p:cMediaNode vol="20000" showWhenStopped="0">
                <p:cTn id="8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" t="2990" r="842" b="1931"/>
          <a:stretch/>
        </p:blipFill>
        <p:spPr>
          <a:xfrm>
            <a:off x="2125508" y="5199014"/>
            <a:ext cx="742261" cy="6782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1600" y="5193517"/>
            <a:ext cx="745925" cy="67972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600" l="0" r="10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456" y="5579251"/>
            <a:ext cx="931962" cy="93196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089" y="5273749"/>
            <a:ext cx="808813" cy="797692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8636" l="0" r="97111"/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52887">
            <a:off x="8087086" y="4752009"/>
            <a:ext cx="946300" cy="925271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20167" r="794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374" r="20467"/>
          <a:stretch/>
        </p:blipFill>
        <p:spPr>
          <a:xfrm flipH="1">
            <a:off x="735415" y="2116176"/>
            <a:ext cx="2147262" cy="190556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600" l="0" r="10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7" y="4437112"/>
            <a:ext cx="931962" cy="9319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356" b="93826" l="1574" r="97458"/>
                    </a14:imgEffect>
                    <a14:imgEffect>
                      <a14:colorTemperature colorTemp="11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805264"/>
            <a:ext cx="887171" cy="88717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99556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4397103"/>
            <a:ext cx="908748" cy="80777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6891" b="93548" l="9580" r="89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075" t="7208" r="17383" b="8539"/>
          <a:stretch/>
        </p:blipFill>
        <p:spPr>
          <a:xfrm>
            <a:off x="3212494" y="6045232"/>
            <a:ext cx="769724" cy="69128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68125" y="836712"/>
            <a:ext cx="457984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bliqueTopRight"/>
              <a:lightRig rig="glow" dir="tl">
                <a:rot lat="0" lon="0" rev="5400000"/>
              </a:lightRig>
            </a:scene3d>
            <a:sp3d extrusionH="57150" contourW="12700">
              <a:bevelT w="25400" h="25400" prst="convex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Молодец! </a:t>
            </a:r>
          </a:p>
          <a:p>
            <a:pPr algn="ctr"/>
            <a:r>
              <a:rPr lang="ru-RU" sz="5400" b="1" dirty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</a:t>
            </a:r>
            <a:r>
              <a:rPr lang="ru-RU" sz="5400" b="1" cap="none" spc="0" dirty="0" smtClean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родолжим?</a:t>
            </a:r>
            <a:endParaRPr lang="ru-RU" sz="5400" b="1" cap="none" spc="0" dirty="0">
              <a:ln w="38100"/>
              <a:solidFill>
                <a:srgbClr val="FFFF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" name="Прямоугольник 8">
            <a:hlinkClick r:id="" action="ppaction://hlinkshowjump?jump=nextslide"/>
          </p:cNvPr>
          <p:cNvSpPr/>
          <p:nvPr/>
        </p:nvSpPr>
        <p:spPr>
          <a:xfrm>
            <a:off x="4222215" y="2852936"/>
            <a:ext cx="1428623" cy="4320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ИГРАТЬ</a:t>
            </a:r>
          </a:p>
        </p:txBody>
      </p:sp>
    </p:spTree>
    <p:extLst>
      <p:ext uri="{BB962C8B-B14F-4D97-AF65-F5344CB8AC3E}">
        <p14:creationId xmlns:p14="http://schemas.microsoft.com/office/powerpoint/2010/main" val="1164452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remove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" t="2990" r="842" b="1931"/>
          <a:stretch/>
        </p:blipFill>
        <p:spPr>
          <a:xfrm>
            <a:off x="1403648" y="4539398"/>
            <a:ext cx="1464122" cy="133787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4532473"/>
            <a:ext cx="1471350" cy="134076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600" l="0" r="10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213" y="2194409"/>
            <a:ext cx="1838311" cy="183831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6356" b="93826" l="1574" r="97458"/>
                    </a14:imgEffect>
                    <a14:imgEffect>
                      <a14:colorTemperature colorTemp="11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181" y="411771"/>
            <a:ext cx="1749960" cy="174996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671" y="4303811"/>
            <a:ext cx="1595398" cy="1573461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99556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918" y="490075"/>
            <a:ext cx="1792521" cy="1593352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98636" l="0" r="97111"/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52887">
            <a:off x="5799587" y="2163345"/>
            <a:ext cx="1866592" cy="1825112"/>
          </a:xfrm>
          <a:prstGeom prst="rect">
            <a:avLst/>
          </a:prstGeom>
        </p:spPr>
      </p:pic>
      <p:pic>
        <p:nvPicPr>
          <p:cNvPr id="36" name="Рисунок 35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20167" r="794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374" r="20467"/>
          <a:stretch/>
        </p:blipFill>
        <p:spPr>
          <a:xfrm>
            <a:off x="1835696" y="3058187"/>
            <a:ext cx="742410" cy="658845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6891" b="93548" l="9580" r="89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075" t="7208" r="17383" b="8539"/>
          <a:stretch/>
        </p:blipFill>
        <p:spPr>
          <a:xfrm>
            <a:off x="5973736" y="411771"/>
            <a:ext cx="1518293" cy="136357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600" l="0" r="10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183096"/>
            <a:ext cx="1838311" cy="1838311"/>
          </a:xfrm>
          <a:prstGeom prst="rect">
            <a:avLst/>
          </a:prstGeom>
        </p:spPr>
      </p:pic>
      <p:pic>
        <p:nvPicPr>
          <p:cNvPr id="14" name="0061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in="250"/>
                </p14:media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882110" y="57487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910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99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nodeType="click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"/>
                            </p:stCondLst>
                            <p:childTnLst>
                              <p:par>
                                <p:cTn id="76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20000" showWhenStopped="0">
                <p:cTn id="8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" t="2990" r="842" b="1931"/>
          <a:stretch/>
        </p:blipFill>
        <p:spPr>
          <a:xfrm>
            <a:off x="2125508" y="5199014"/>
            <a:ext cx="742261" cy="6782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1600" y="5193517"/>
            <a:ext cx="745925" cy="67972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600" l="0" r="10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456" y="5579251"/>
            <a:ext cx="931962" cy="93196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089" y="5273749"/>
            <a:ext cx="808813" cy="797692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8636" l="0" r="97111"/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52887">
            <a:off x="8087086" y="4752009"/>
            <a:ext cx="946300" cy="925271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20167" r="794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374" r="20467"/>
          <a:stretch/>
        </p:blipFill>
        <p:spPr>
          <a:xfrm flipH="1">
            <a:off x="735415" y="2116176"/>
            <a:ext cx="2147262" cy="190556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600" l="0" r="10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7" y="4437112"/>
            <a:ext cx="931962" cy="9319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356" b="93826" l="1574" r="97458"/>
                    </a14:imgEffect>
                    <a14:imgEffect>
                      <a14:colorTemperature colorTemp="11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805264"/>
            <a:ext cx="887171" cy="88717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99556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4397103"/>
            <a:ext cx="908748" cy="80777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6891" b="93548" l="9580" r="89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075" t="7208" r="17383" b="8539"/>
          <a:stretch/>
        </p:blipFill>
        <p:spPr>
          <a:xfrm>
            <a:off x="3212494" y="6045232"/>
            <a:ext cx="769724" cy="69128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68125" y="836712"/>
            <a:ext cx="457984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bliqueTopRight"/>
              <a:lightRig rig="glow" dir="tl">
                <a:rot lat="0" lon="0" rev="5400000"/>
              </a:lightRig>
            </a:scene3d>
            <a:sp3d extrusionH="57150" contourW="12700">
              <a:bevelT w="25400" h="25400" prst="convex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Молодец! </a:t>
            </a:r>
          </a:p>
          <a:p>
            <a:pPr algn="ctr"/>
            <a:r>
              <a:rPr lang="ru-RU" sz="5400" b="1" dirty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</a:t>
            </a:r>
            <a:r>
              <a:rPr lang="ru-RU" sz="5400" b="1" cap="none" spc="0" dirty="0" smtClean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родолжим?</a:t>
            </a:r>
            <a:endParaRPr lang="ru-RU" sz="5400" b="1" cap="none" spc="0" dirty="0">
              <a:ln w="38100"/>
              <a:solidFill>
                <a:srgbClr val="FFFF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" name="Прямоугольник 8">
            <a:hlinkClick r:id="" action="ppaction://hlinkshowjump?jump=nextslide"/>
          </p:cNvPr>
          <p:cNvSpPr/>
          <p:nvPr/>
        </p:nvSpPr>
        <p:spPr>
          <a:xfrm>
            <a:off x="4222215" y="2852936"/>
            <a:ext cx="1428623" cy="4320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ИГРАТЬ</a:t>
            </a:r>
          </a:p>
        </p:txBody>
      </p:sp>
    </p:spTree>
    <p:extLst>
      <p:ext uri="{BB962C8B-B14F-4D97-AF65-F5344CB8AC3E}">
        <p14:creationId xmlns:p14="http://schemas.microsoft.com/office/powerpoint/2010/main" val="871528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remove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" t="2990" r="842" b="1931"/>
          <a:stretch/>
        </p:blipFill>
        <p:spPr>
          <a:xfrm>
            <a:off x="1403648" y="4539398"/>
            <a:ext cx="1464122" cy="133787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4532473"/>
            <a:ext cx="1471350" cy="134076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356" b="93826" l="1574" r="97458"/>
                    </a14:imgEffect>
                    <a14:imgEffect>
                      <a14:colorTemperature colorTemp="11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181" y="411771"/>
            <a:ext cx="1749960" cy="174996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671" y="4303811"/>
            <a:ext cx="1595398" cy="1573461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99556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918" y="490075"/>
            <a:ext cx="1792521" cy="1593352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98636" l="0" r="97111"/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52887">
            <a:off x="5799587" y="2163345"/>
            <a:ext cx="1866592" cy="1825112"/>
          </a:xfrm>
          <a:prstGeom prst="rect">
            <a:avLst/>
          </a:prstGeom>
        </p:spPr>
      </p:pic>
      <p:pic>
        <p:nvPicPr>
          <p:cNvPr id="36" name="Рисунок 35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20167" r="794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374" r="20467"/>
          <a:stretch/>
        </p:blipFill>
        <p:spPr>
          <a:xfrm>
            <a:off x="4059118" y="3034959"/>
            <a:ext cx="742410" cy="658845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6891" b="93548" l="9580" r="89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075" t="7208" r="17383" b="8539"/>
          <a:stretch/>
        </p:blipFill>
        <p:spPr>
          <a:xfrm>
            <a:off x="5973736" y="411771"/>
            <a:ext cx="1518293" cy="136357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99600" l="0" r="10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435" y="2317377"/>
            <a:ext cx="1838311" cy="183831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99600" l="0" r="10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167" y="2204864"/>
            <a:ext cx="1838311" cy="1838311"/>
          </a:xfrm>
          <a:prstGeom prst="rect">
            <a:avLst/>
          </a:prstGeom>
        </p:spPr>
      </p:pic>
      <p:pic>
        <p:nvPicPr>
          <p:cNvPr id="15" name="0061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in="250"/>
                </p14:media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882110" y="57487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861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99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nodeType="click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"/>
                            </p:stCondLst>
                            <p:childTnLst>
                              <p:par>
                                <p:cTn id="67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20000" showWhenStopped="0">
                <p:cTn id="8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" t="2990" r="842" b="1931"/>
          <a:stretch/>
        </p:blipFill>
        <p:spPr>
          <a:xfrm>
            <a:off x="2125508" y="5199014"/>
            <a:ext cx="742261" cy="6782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1600" y="5193517"/>
            <a:ext cx="745925" cy="67972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600" l="0" r="10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456" y="5579251"/>
            <a:ext cx="931962" cy="93196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089" y="5273749"/>
            <a:ext cx="808813" cy="797692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8636" l="0" r="97111"/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52887">
            <a:off x="8087086" y="4752009"/>
            <a:ext cx="946300" cy="925271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20167" r="794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374" r="20467"/>
          <a:stretch/>
        </p:blipFill>
        <p:spPr>
          <a:xfrm flipH="1">
            <a:off x="735415" y="2116176"/>
            <a:ext cx="2147262" cy="190556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600" l="0" r="10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7" y="4437112"/>
            <a:ext cx="931962" cy="9319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356" b="93826" l="1574" r="97458"/>
                    </a14:imgEffect>
                    <a14:imgEffect>
                      <a14:colorTemperature colorTemp="11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805264"/>
            <a:ext cx="887171" cy="88717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99556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4397103"/>
            <a:ext cx="908748" cy="80777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6891" b="93548" l="9580" r="89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075" t="7208" r="17383" b="8539"/>
          <a:stretch/>
        </p:blipFill>
        <p:spPr>
          <a:xfrm>
            <a:off x="3212494" y="6045232"/>
            <a:ext cx="769724" cy="69128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68125" y="836712"/>
            <a:ext cx="457984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bliqueTopRight"/>
              <a:lightRig rig="glow" dir="tl">
                <a:rot lat="0" lon="0" rev="5400000"/>
              </a:lightRig>
            </a:scene3d>
            <a:sp3d extrusionH="57150" contourW="12700">
              <a:bevelT w="25400" h="25400" prst="convex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Молодец! </a:t>
            </a:r>
          </a:p>
          <a:p>
            <a:pPr algn="ctr"/>
            <a:r>
              <a:rPr lang="ru-RU" sz="5400" b="1" dirty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</a:t>
            </a:r>
            <a:r>
              <a:rPr lang="ru-RU" sz="5400" b="1" cap="none" spc="0" dirty="0" smtClean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родолжим?</a:t>
            </a:r>
            <a:endParaRPr lang="ru-RU" sz="5400" b="1" cap="none" spc="0" dirty="0">
              <a:ln w="38100"/>
              <a:solidFill>
                <a:srgbClr val="FFFF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" name="Прямоугольник 8">
            <a:hlinkClick r:id="" action="ppaction://hlinkshowjump?jump=nextslide"/>
          </p:cNvPr>
          <p:cNvSpPr/>
          <p:nvPr/>
        </p:nvSpPr>
        <p:spPr>
          <a:xfrm>
            <a:off x="4222215" y="2852936"/>
            <a:ext cx="1428623" cy="4320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ИГРАТЬ</a:t>
            </a:r>
          </a:p>
        </p:txBody>
      </p:sp>
    </p:spTree>
    <p:extLst>
      <p:ext uri="{BB962C8B-B14F-4D97-AF65-F5344CB8AC3E}">
        <p14:creationId xmlns:p14="http://schemas.microsoft.com/office/powerpoint/2010/main" val="1411039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remove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" t="2990" r="842" b="1931"/>
          <a:stretch/>
        </p:blipFill>
        <p:spPr>
          <a:xfrm>
            <a:off x="1403648" y="4539398"/>
            <a:ext cx="1464122" cy="133787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4532473"/>
            <a:ext cx="1471350" cy="134076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356" b="93826" l="1574" r="97458"/>
                    </a14:imgEffect>
                    <a14:imgEffect>
                      <a14:colorTemperature colorTemp="11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181" y="411771"/>
            <a:ext cx="1749960" cy="1749960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99556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918" y="490075"/>
            <a:ext cx="1792521" cy="1593352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8636" l="0" r="97111"/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52887">
            <a:off x="5799587" y="2163345"/>
            <a:ext cx="1866592" cy="1825112"/>
          </a:xfrm>
          <a:prstGeom prst="rect">
            <a:avLst/>
          </a:prstGeom>
        </p:spPr>
      </p:pic>
      <p:pic>
        <p:nvPicPr>
          <p:cNvPr id="36" name="Рисунок 35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20167" r="794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374" r="20467"/>
          <a:stretch/>
        </p:blipFill>
        <p:spPr>
          <a:xfrm>
            <a:off x="4200795" y="4757087"/>
            <a:ext cx="742410" cy="658845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6891" b="93548" l="9580" r="89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075" t="7208" r="17383" b="8539"/>
          <a:stretch/>
        </p:blipFill>
        <p:spPr>
          <a:xfrm>
            <a:off x="5973736" y="411771"/>
            <a:ext cx="1518293" cy="136357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99600" l="0" r="10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435" y="2317377"/>
            <a:ext cx="1838311" cy="183831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99600" l="0" r="10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297" y="2276784"/>
            <a:ext cx="1838311" cy="183831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301" y="4303811"/>
            <a:ext cx="1595398" cy="1573461"/>
          </a:xfrm>
          <a:prstGeom prst="rect">
            <a:avLst/>
          </a:prstGeom>
        </p:spPr>
      </p:pic>
      <p:pic>
        <p:nvPicPr>
          <p:cNvPr id="16" name="0061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in="250"/>
                </p14:media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882110" y="57487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549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99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"/>
                            </p:stCondLst>
                            <p:childTnLst>
                              <p:par>
                                <p:cTn id="58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20000" showWhenStopped="0">
                <p:cTn id="8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" t="2990" r="842" b="1931"/>
          <a:stretch/>
        </p:blipFill>
        <p:spPr>
          <a:xfrm>
            <a:off x="2125508" y="5199014"/>
            <a:ext cx="742261" cy="6782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1600" y="5193517"/>
            <a:ext cx="745925" cy="67972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600" l="0" r="10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456" y="5579251"/>
            <a:ext cx="931962" cy="93196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089" y="5273749"/>
            <a:ext cx="808813" cy="797692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8636" l="0" r="97111"/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52887">
            <a:off x="8087086" y="4752009"/>
            <a:ext cx="946300" cy="925271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20167" r="794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374" r="20467"/>
          <a:stretch/>
        </p:blipFill>
        <p:spPr>
          <a:xfrm flipH="1">
            <a:off x="735415" y="2116176"/>
            <a:ext cx="2147262" cy="190556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600" l="0" r="10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7" y="4437112"/>
            <a:ext cx="931962" cy="9319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356" b="93826" l="1574" r="97458"/>
                    </a14:imgEffect>
                    <a14:imgEffect>
                      <a14:colorTemperature colorTemp="11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805264"/>
            <a:ext cx="887171" cy="88717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99556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4397103"/>
            <a:ext cx="908748" cy="80777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6891" b="93548" l="9580" r="89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075" t="7208" r="17383" b="8539"/>
          <a:stretch/>
        </p:blipFill>
        <p:spPr>
          <a:xfrm>
            <a:off x="3212494" y="6045232"/>
            <a:ext cx="769724" cy="69128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68125" y="836712"/>
            <a:ext cx="457984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bliqueTopRight"/>
              <a:lightRig rig="glow" dir="tl">
                <a:rot lat="0" lon="0" rev="5400000"/>
              </a:lightRig>
            </a:scene3d>
            <a:sp3d extrusionH="57150" contourW="12700">
              <a:bevelT w="25400" h="25400" prst="convex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Молодец! </a:t>
            </a:r>
          </a:p>
          <a:p>
            <a:pPr algn="ctr"/>
            <a:r>
              <a:rPr lang="ru-RU" sz="5400" b="1" dirty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</a:t>
            </a:r>
            <a:r>
              <a:rPr lang="ru-RU" sz="5400" b="1" cap="none" spc="0" dirty="0" smtClean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родолжим?</a:t>
            </a:r>
            <a:endParaRPr lang="ru-RU" sz="5400" b="1" cap="none" spc="0" dirty="0">
              <a:ln w="38100"/>
              <a:solidFill>
                <a:srgbClr val="FFFF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" name="Прямоугольник 8">
            <a:hlinkClick r:id="" action="ppaction://hlinkshowjump?jump=nextslide"/>
          </p:cNvPr>
          <p:cNvSpPr/>
          <p:nvPr/>
        </p:nvSpPr>
        <p:spPr>
          <a:xfrm>
            <a:off x="4222215" y="2852936"/>
            <a:ext cx="1428623" cy="4320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ИГРАТЬ</a:t>
            </a:r>
          </a:p>
        </p:txBody>
      </p:sp>
    </p:spTree>
    <p:extLst>
      <p:ext uri="{BB962C8B-B14F-4D97-AF65-F5344CB8AC3E}">
        <p14:creationId xmlns:p14="http://schemas.microsoft.com/office/powerpoint/2010/main" val="3234999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remove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утюр">
  <a:themeElements>
    <a:clrScheme name="Кутюр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Смокинг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Кутюр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435</TotalTime>
  <Words>178</Words>
  <Application>Microsoft Office PowerPoint</Application>
  <PresentationFormat>Экран (4:3)</PresentationFormat>
  <Paragraphs>48</Paragraphs>
  <Slides>15</Slides>
  <Notes>15</Notes>
  <HiddenSlides>0</HiddenSlides>
  <MMClips>7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Кутюр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48</cp:revision>
  <dcterms:created xsi:type="dcterms:W3CDTF">2020-03-27T04:47:04Z</dcterms:created>
  <dcterms:modified xsi:type="dcterms:W3CDTF">2020-04-15T04:11:03Z</dcterms:modified>
</cp:coreProperties>
</file>